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7" r:id="rId4"/>
    <p:sldId id="259" r:id="rId5"/>
    <p:sldId id="280" r:id="rId6"/>
    <p:sldId id="260" r:id="rId7"/>
    <p:sldId id="269" r:id="rId8"/>
    <p:sldId id="272" r:id="rId9"/>
    <p:sldId id="270" r:id="rId10"/>
    <p:sldId id="278" r:id="rId11"/>
    <p:sldId id="275" r:id="rId12"/>
    <p:sldId id="27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3037" autoAdjust="0"/>
  </p:normalViewPr>
  <p:slideViewPr>
    <p:cSldViewPr>
      <p:cViewPr varScale="1">
        <p:scale>
          <a:sx n="60" d="100"/>
          <a:sy n="60" d="100"/>
        </p:scale>
        <p:origin x="156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C9749-781F-49C7-9CFA-B7432748BB75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A9FC5-1C12-45EB-8722-DE445A59C3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A9FC5-1C12-45EB-8722-DE445A59C3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73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A9FC5-1C12-45EB-8722-DE445A59C3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A9FC5-1C12-45EB-8722-DE445A59C3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0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720" y="0"/>
            <a:ext cx="6248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115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 descr="H:\kk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62048"/>
            <a:ext cx="5257800" cy="439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3965" y="304798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2126672"/>
            <a:ext cx="2826327" cy="20653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54389" y="2133600"/>
            <a:ext cx="1" cy="2171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72592" y="4643252"/>
            <a:ext cx="299821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971800" y="2209800"/>
            <a:ext cx="0" cy="2133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354390" y="4305300"/>
            <a:ext cx="29702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ck Arc 39"/>
          <p:cNvSpPr/>
          <p:nvPr/>
        </p:nvSpPr>
        <p:spPr>
          <a:xfrm rot="16469496">
            <a:off x="4971979" y="3785078"/>
            <a:ext cx="708728" cy="318227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2">
                    <a:lumMod val="25000"/>
                  </a:schemeClr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3345873" y="2126672"/>
            <a:ext cx="2970210" cy="21717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193965" y="2896284"/>
            <a:ext cx="16914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লম্ব=কত?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132330" y="4846121"/>
            <a:ext cx="24769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ভূমি=৩০ মিটার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74638" y="5492452"/>
            <a:ext cx="3392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উন্নতি কোণ=৬০</a:t>
            </a:r>
            <a:r>
              <a:rPr lang="bn-BD" sz="3600" b="1" baseline="30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</a:t>
            </a:r>
            <a:endParaRPr lang="en-US" sz="3600" b="1" baseline="30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ight Arrow 47"/>
          <p:cNvSpPr/>
          <p:nvPr/>
        </p:nvSpPr>
        <p:spPr>
          <a:xfrm rot="2196747">
            <a:off x="4143586" y="2122800"/>
            <a:ext cx="2800782" cy="1023457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অতিভুজ =কত?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0" y="4191988"/>
            <a:ext cx="3200400" cy="2666011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Group-1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v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  লম্ব=কত বেরকর?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Diamond 56"/>
          <p:cNvSpPr/>
          <p:nvPr/>
        </p:nvSpPr>
        <p:spPr>
          <a:xfrm>
            <a:off x="5326342" y="457200"/>
            <a:ext cx="3741457" cy="2439084"/>
          </a:xfrm>
          <a:prstGeom prst="diamond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Group-2</a:t>
            </a: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অতিভুজ=?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76400" y="228600"/>
            <a:ext cx="2998238" cy="999528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 animBg="1"/>
      <p:bldP spid="41" grpId="0"/>
      <p:bldP spid="42" grpId="0"/>
      <p:bldP spid="46" grpId="0"/>
      <p:bldP spid="48" grpId="0" animBg="1"/>
      <p:bldP spid="54" grpId="0" animBg="1"/>
      <p:bldP spid="57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515226" cy="838200"/>
          </a:xfrm>
          <a:ln w="38100">
            <a:noFill/>
          </a:ln>
        </p:spPr>
        <p:txBody>
          <a:bodyPr>
            <a:normAutofit fontScale="90000"/>
          </a:bodyPr>
          <a:lstStyle/>
          <a:p>
            <a:pPr marL="685800" indent="-685800" algn="ctr">
              <a:buFont typeface="Wingdings" pitchFamily="2" charset="2"/>
              <a:buChar char="q"/>
            </a:pPr>
            <a:r>
              <a:rPr lang="bn-BD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5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553325" cy="4125913"/>
          </a:xfrm>
          <a:ln w="38100">
            <a:noFill/>
          </a:ln>
        </p:spPr>
        <p:txBody>
          <a:bodyPr/>
          <a:lstStyle/>
          <a:p>
            <a:pPr lvl="1" algn="ctr">
              <a:buFont typeface="Wingdings" pitchFamily="2" charset="2"/>
              <a:buChar char="q"/>
            </a:pPr>
            <a:r>
              <a:rPr lang="bn-BD" sz="3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উন্নতি কোণ কাকে বলে ?</a:t>
            </a:r>
          </a:p>
          <a:p>
            <a:pPr algn="ctr">
              <a:buFont typeface="Wingdings" pitchFamily="2" charset="2"/>
              <a:buChar char="q"/>
            </a:pP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অবনতি কোণ কাকে বলে ?</a:t>
            </a:r>
          </a:p>
          <a:p>
            <a:pPr marL="0" indent="0" algn="ctr">
              <a:buNone/>
            </a:pP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743200" y="457200"/>
            <a:ext cx="4191000" cy="1295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33600" y="2404753"/>
            <a:ext cx="5105400" cy="762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3352800"/>
            <a:ext cx="5334000" cy="838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914400" y="381000"/>
            <a:ext cx="5867400" cy="685800"/>
          </a:xfrm>
          <a:prstGeom prst="homePlat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0" indent="-857250" algn="ctr">
              <a:buFont typeface="Wingdings" pitchFamily="2" charset="2"/>
              <a:buChar char="ü"/>
            </a:pPr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বাড়ির কাজ-</a:t>
            </a:r>
            <a:endParaRPr lang="en-US" sz="6600" dirty="0"/>
          </a:p>
        </p:txBody>
      </p:sp>
      <p:sp>
        <p:nvSpPr>
          <p:cNvPr id="4" name="Rectangle 3"/>
          <p:cNvSpPr/>
          <p:nvPr/>
        </p:nvSpPr>
        <p:spPr>
          <a:xfrm>
            <a:off x="304800" y="1295400"/>
            <a:ext cx="8382000" cy="2362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ভুতলস্থ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স্থানে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শীর্ষ 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৪৫●। ঐ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২০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পিছিয়ে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গাছটি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শীষ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৩০● </a:t>
            </a:r>
            <a:r>
              <a:rPr lang="en-US" sz="2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267200"/>
            <a:ext cx="8001000" cy="206210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বিবৃ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আনুপাতিক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চিএ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অকংন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গাছটি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গাছটি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শীর্ষ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ভুতলস্থ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অবনতি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৬০●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গাছটি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শীর্ষ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বেরকর</a:t>
            </a:r>
            <a:r>
              <a:rPr lang="en-US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2286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/>
          </a:p>
          <a:p>
            <a:endParaRPr lang="bn-BD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675" y="1816641"/>
            <a:ext cx="6019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0600" y="2286000"/>
            <a:ext cx="72390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জাকারিয়া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br>
              <a:rPr lang="bn-BD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br>
              <a:rPr lang="bn-BD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r>
              <a:rPr lang="bn-BD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মাদারীপুর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০১৮৯০০৩৩২৬৬</a:t>
            </a:r>
            <a:endParaRPr lang="bn-B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ইমেল-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zzakaria.habib91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@gmail.com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3980" y="707886"/>
            <a:ext cx="5486400" cy="1015663"/>
          </a:xfrm>
          <a:prstGeom prst="rect">
            <a:avLst/>
          </a:prstGeom>
          <a:noFill/>
          <a:scene3d>
            <a:camera prst="obliqueTop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>
                <a:ln w="1905"/>
                <a:solidFill>
                  <a:srgbClr val="FF99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2209800" y="609600"/>
            <a:ext cx="4343400" cy="1295400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44286"/>
            <a:ext cx="4933950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981200"/>
            <a:ext cx="6477000" cy="30469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ত্রিকোণমিতি</a:t>
            </a: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১০ম</a:t>
            </a:r>
            <a:endParaRPr lang="bn-BD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 </a:t>
            </a:r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8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নিট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638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8" name="Picture 7" descr="Elias (20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" y="228600"/>
            <a:ext cx="4267200" cy="4876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 descr="CEATECHAUD OF  BANGLADE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28600"/>
            <a:ext cx="4572000" cy="4876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85800" y="5315634"/>
            <a:ext cx="241272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তাজমহল</a:t>
            </a:r>
            <a:endParaRPr lang="en-US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5184499"/>
            <a:ext cx="19050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স্মৃতিসৌধ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17652"/>
            <a:ext cx="4724400" cy="5330748"/>
          </a:xfrm>
          <a:prstGeom prst="rect">
            <a:avLst/>
          </a:prstGeom>
        </p:spPr>
      </p:pic>
      <p:pic>
        <p:nvPicPr>
          <p:cNvPr id="3" name="Picture 2" descr="p.jpg"/>
          <p:cNvPicPr>
            <a:picLocks noChangeAspect="1"/>
          </p:cNvPicPr>
          <p:nvPr/>
        </p:nvPicPr>
        <p:blipFill rotWithShape="1">
          <a:blip r:embed="rId4"/>
          <a:srcRect t="-2185" r="69760" b="-23435"/>
          <a:stretch/>
        </p:blipFill>
        <p:spPr>
          <a:xfrm rot="20590652">
            <a:off x="-10885" y="4991670"/>
            <a:ext cx="1198239" cy="2734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5" name="Straight Arrow Connector 4"/>
          <p:cNvCxnSpPr/>
          <p:nvPr/>
        </p:nvCxnSpPr>
        <p:spPr>
          <a:xfrm flipV="1">
            <a:off x="990600" y="1199382"/>
            <a:ext cx="4823012" cy="49164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90600" y="6115818"/>
            <a:ext cx="615870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4724349" y="5943600"/>
            <a:ext cx="3048000" cy="994988"/>
          </a:xfrm>
          <a:prstGeom prst="rightArrow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.jpg"/>
          <p:cNvPicPr>
            <a:picLocks noChangeAspect="1"/>
          </p:cNvPicPr>
          <p:nvPr/>
        </p:nvPicPr>
        <p:blipFill rotWithShape="1">
          <a:blip r:embed="rId4"/>
          <a:srcRect t="-1" r="61085" b="11665"/>
          <a:stretch/>
        </p:blipFill>
        <p:spPr>
          <a:xfrm rot="8132059">
            <a:off x="5711609" y="-255156"/>
            <a:ext cx="1596822" cy="19952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cxnSp>
        <p:nvCxnSpPr>
          <p:cNvPr id="9" name="Straight Arrow Connector 8"/>
          <p:cNvCxnSpPr/>
          <p:nvPr/>
        </p:nvCxnSpPr>
        <p:spPr>
          <a:xfrm flipH="1">
            <a:off x="990600" y="1199382"/>
            <a:ext cx="4823012" cy="49164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06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828800"/>
            <a:ext cx="84582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b="1" u="sng" dirty="0">
                <a:solidFill>
                  <a:schemeClr val="tx1">
                    <a:lumMod val="9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5400" b="1" u="sng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সুত্রের সাহায্যে উচ্চতা ও দূরত্ব নির্ণয় ।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4572000" cy="6096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506112" cy="481343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এইপাঠ শেষে</a:t>
            </a:r>
            <a:r>
              <a:rPr lang="en-US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</a:t>
            </a:r>
            <a:r>
              <a:rPr lang="bn-BD" sz="4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ার্থীরা ------</a:t>
            </a:r>
            <a:endParaRPr lang="bn-BD" sz="4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সমকোণী ত্রিভুজের বাহু চিহ্নিত করতে পাবে ।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		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উন্নতি ও অবনতি কোণ ব্যখ্যা করতে পারবে।  </a:t>
            </a:r>
          </a:p>
          <a:p>
            <a:pPr>
              <a:buFont typeface="Wingdings" pitchFamily="2" charset="2"/>
              <a:buChar char="q"/>
            </a:pP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দূরত্ব ও উচ্চতা সংক্রান্ত সমস্যা       		সমাধান করতে পারবে ।</a:t>
            </a:r>
          </a:p>
          <a:p>
            <a:pPr>
              <a:buNone/>
            </a:pPr>
            <a:r>
              <a:rPr lang="bn-BD" sz="4800" b="1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b="1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143000" y="2743200"/>
            <a:ext cx="2667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143000" y="914400"/>
            <a:ext cx="2209800" cy="1828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457200"/>
            <a:ext cx="41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2819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2819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4" name="Circular Arrow 13"/>
          <p:cNvSpPr/>
          <p:nvPr/>
        </p:nvSpPr>
        <p:spPr>
          <a:xfrm rot="15861256" flipH="1" flipV="1">
            <a:off x="1462089" y="2246227"/>
            <a:ext cx="553945" cy="530601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867461" y="2734449"/>
            <a:ext cx="2781114" cy="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86511" y="2743200"/>
            <a:ext cx="2352489" cy="1526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800" y="2209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2209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77000" y="40386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4" name="Circular Arrow 23"/>
          <p:cNvSpPr/>
          <p:nvPr/>
        </p:nvSpPr>
        <p:spPr>
          <a:xfrm rot="16470514" flipH="1" flipV="1">
            <a:off x="5331852" y="2728595"/>
            <a:ext cx="553947" cy="530601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2617" y="914400"/>
            <a:ext cx="2992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bn-BD" sz="3600" b="1" dirty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17627" y="4199497"/>
            <a:ext cx="158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ABC=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112617" y="982593"/>
            <a:ext cx="249216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12617" y="1447800"/>
            <a:ext cx="782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1916581" y="4724400"/>
            <a:ext cx="7826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881320" y="4265741"/>
            <a:ext cx="249216" cy="4594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763984" y="918865"/>
            <a:ext cx="3352800" cy="67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উন্নতি  কোণ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1350" y="4265741"/>
            <a:ext cx="2533650" cy="5800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অবনতি কোণ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 animBg="1"/>
      <p:bldP spid="20" grpId="0"/>
      <p:bldP spid="21" grpId="0"/>
      <p:bldP spid="22" grpId="0"/>
      <p:bldP spid="24" grpId="0" animBg="1"/>
      <p:bldP spid="31" grpId="0"/>
      <p:bldP spid="34" grpId="0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2552700" y="2057400"/>
            <a:ext cx="4114800" cy="495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6400" y="286433"/>
            <a:ext cx="106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  </a:t>
            </a:r>
            <a:r>
              <a:rPr lang="en-US" sz="3600" dirty="0"/>
              <a:t>p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10800000" flipV="1">
            <a:off x="3962400" y="609600"/>
            <a:ext cx="167640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81645" y="1919844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64085" y="2003621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z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73781" y="1962834"/>
            <a:ext cx="579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4893727" y="1354673"/>
            <a:ext cx="149173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486400" y="2133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10300" y="1020541"/>
            <a:ext cx="91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5672940" y="1201950"/>
            <a:ext cx="639783" cy="263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991056" y="2421810"/>
            <a:ext cx="1079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Down Arrow 44"/>
          <p:cNvSpPr/>
          <p:nvPr/>
        </p:nvSpPr>
        <p:spPr>
          <a:xfrm>
            <a:off x="4387313" y="2133600"/>
            <a:ext cx="286988" cy="5777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25780" y="4003011"/>
            <a:ext cx="3048001" cy="2036676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/>
              <a:t>    </a:t>
            </a:r>
            <a:r>
              <a:rPr lang="en-US" sz="2800" b="1" dirty="0"/>
              <a:t>	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tan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 ----</a:t>
            </a:r>
          </a:p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ভূমি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Arc 49"/>
          <p:cNvSpPr/>
          <p:nvPr/>
        </p:nvSpPr>
        <p:spPr>
          <a:xfrm rot="1354471">
            <a:off x="4033130" y="1689322"/>
            <a:ext cx="474281" cy="529326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530807" y="4005522"/>
            <a:ext cx="3048001" cy="2036676"/>
          </a:xfrm>
          <a:prstGeom prst="rect">
            <a:avLst/>
          </a:prstGeom>
          <a:noFill/>
          <a:ln w="38100"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/>
              <a:t>    </a:t>
            </a:r>
            <a:r>
              <a:rPr lang="en-US" sz="2800" b="1" dirty="0"/>
              <a:t>	</a:t>
            </a:r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ভুমি</a:t>
            </a:r>
            <a:r>
              <a:rPr lang="bn-BD" sz="3200" b="1" dirty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l-GR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θ </a:t>
            </a:r>
            <a:r>
              <a:rPr lang="bn-BD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bn-BD" sz="3200" b="1" dirty="0">
                <a:solidFill>
                  <a:srgbClr val="7030A0"/>
                </a:solidFill>
              </a:rPr>
              <a:t>----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অতিভুজ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Down Arrow 27"/>
          <p:cNvSpPr/>
          <p:nvPr/>
        </p:nvSpPr>
        <p:spPr>
          <a:xfrm rot="5400000" flipH="1">
            <a:off x="4160007" y="840129"/>
            <a:ext cx="300387" cy="893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38820" y="1010333"/>
            <a:ext cx="1492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অতিভুজ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2" grpId="0"/>
      <p:bldP spid="23" grpId="0"/>
      <p:bldP spid="27" grpId="0"/>
      <p:bldP spid="37" grpId="0"/>
      <p:bldP spid="38" grpId="0" animBg="1"/>
      <p:bldP spid="43" grpId="0"/>
      <p:bldP spid="45" grpId="0" animBg="1"/>
      <p:bldP spid="50" grpId="0" animBg="1"/>
      <p:bldP spid="28" grpId="0" animBg="1"/>
      <p:bldP spid="5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TC102455519[[fn=Winter]]</Template>
  <TotalTime>1354</TotalTime>
  <Words>255</Words>
  <Application>Microsoft Office PowerPoint</Application>
  <PresentationFormat>On-screen Show (4:3)</PresentationFormat>
  <Paragraphs>71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Courier New</vt:lpstr>
      <vt:lpstr>Nikosh</vt:lpstr>
      <vt:lpstr>NikoshBAN</vt:lpstr>
      <vt:lpstr>Times New Roman</vt:lpstr>
      <vt:lpstr>Verdana</vt:lpstr>
      <vt:lpstr>Wingdings</vt:lpstr>
      <vt:lpstr>Wingdings 2</vt:lpstr>
      <vt:lpstr>Winter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 ফল</vt:lpstr>
      <vt:lpstr>PowerPoint Presentation</vt:lpstr>
      <vt:lpstr>PowerPoint Presentation</vt:lpstr>
      <vt:lpstr>PowerPoint Presentation</vt:lpstr>
      <vt:lpstr>মূল্যায়ন-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 tast</cp:lastModifiedBy>
  <cp:revision>285</cp:revision>
  <dcterms:created xsi:type="dcterms:W3CDTF">2006-08-16T00:00:00Z</dcterms:created>
  <dcterms:modified xsi:type="dcterms:W3CDTF">2023-11-08T05:36:50Z</dcterms:modified>
</cp:coreProperties>
</file>